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5"/>
  </p:notesMasterIdLst>
  <p:sldIdLst>
    <p:sldId id="289" r:id="rId2"/>
    <p:sldId id="309" r:id="rId3"/>
    <p:sldId id="288" r:id="rId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סגנון כה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סגנון כהה 2 - הדגשה 1/הדגש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1" autoAdjust="0"/>
    <p:restoredTop sz="94660"/>
  </p:normalViewPr>
  <p:slideViewPr>
    <p:cSldViewPr snapToGrid="0">
      <p:cViewPr varScale="1">
        <p:scale>
          <a:sx n="68" d="100"/>
          <a:sy n="68" d="100"/>
        </p:scale>
        <p:origin x="450" y="90"/>
      </p:cViewPr>
      <p:guideLst/>
    </p:cSldViewPr>
  </p:slideViewPr>
  <p:notesTextViewPr>
    <p:cViewPr>
      <p:scale>
        <a:sx n="1" d="1"/>
        <a:sy n="1" d="1"/>
      </p:scale>
      <p:origin x="0" y="0"/>
    </p:cViewPr>
  </p:notesTextViewPr>
  <p:sorterViewPr>
    <p:cViewPr varScale="1">
      <p:scale>
        <a:sx n="100" d="100"/>
        <a:sy n="100" d="100"/>
      </p:scale>
      <p:origin x="0" y="-4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D3A9EC3-6E99-4764-AFBF-E0D323E19D75}" type="datetimeFigureOut">
              <a:rPr lang="he-IL" smtClean="0"/>
              <a:t>ו'/כסלו/תשפ"ג</a:t>
            </a:fld>
            <a:endParaRPr lang="he-IL"/>
          </a:p>
        </p:txBody>
      </p:sp>
      <p:sp>
        <p:nvSpPr>
          <p:cNvPr id="4" name="מציין מיקום של תמונת שקופית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08128CD-AB08-455A-A5E9-799356806F10}" type="slidenum">
              <a:rPr lang="he-IL" smtClean="0"/>
              <a:t>‹#›</a:t>
            </a:fld>
            <a:endParaRPr lang="he-IL"/>
          </a:p>
        </p:txBody>
      </p:sp>
    </p:spTree>
    <p:extLst>
      <p:ext uri="{BB962C8B-B14F-4D97-AF65-F5344CB8AC3E}">
        <p14:creationId xmlns:p14="http://schemas.microsoft.com/office/powerpoint/2010/main" val="32791538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875"/>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950">
                <a:solidFill>
                  <a:schemeClr val="tx1">
                    <a:lumMod val="75000"/>
                    <a:lumOff val="25000"/>
                  </a:schemeClr>
                </a:solidFill>
              </a:defRPr>
            </a:lvl1pPr>
            <a:lvl2pPr marL="371475" indent="0" algn="ctr">
              <a:buNone/>
              <a:defRPr sz="2275"/>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60908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210142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0362"/>
            <a:ext cx="2135981"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681037" y="360363"/>
            <a:ext cx="6284119"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323342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327016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5878" y="1712423"/>
            <a:ext cx="8543925" cy="2851208"/>
          </a:xfrm>
        </p:spPr>
        <p:txBody>
          <a:bodyPr anchor="b">
            <a:normAutofit/>
          </a:bodyPr>
          <a:lstStyle>
            <a:lvl1pPr>
              <a:defRPr sz="4875"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878" y="4552634"/>
            <a:ext cx="8543925" cy="1500187"/>
          </a:xfrm>
        </p:spPr>
        <p:txBody>
          <a:bodyPr anchor="t">
            <a:normAutofit/>
          </a:bodyPr>
          <a:lstStyle>
            <a:lvl1pPr marL="0" indent="0">
              <a:buNone/>
              <a:defRPr sz="1950">
                <a:solidFill>
                  <a:schemeClr val="tx1">
                    <a:lumMod val="75000"/>
                    <a:lumOff val="2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315883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6666" y="1828801"/>
            <a:ext cx="421005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14913" y="1828801"/>
            <a:ext cx="421005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7331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5" y="1681851"/>
            <a:ext cx="4189413" cy="825699"/>
          </a:xfrm>
        </p:spPr>
        <p:txBody>
          <a:bodyPr anchor="b">
            <a:normAutofit/>
          </a:bodyPr>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6665" y="2507551"/>
            <a:ext cx="4189413"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14913" y="1681851"/>
            <a:ext cx="4210051" cy="825698"/>
          </a:xfrm>
        </p:spPr>
        <p:txBody>
          <a:bodyPr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14913" y="2507551"/>
            <a:ext cx="421005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8A2B2B-3FBA-4122-A498-9700047068A1}"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79815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8A2B2B-3FBA-4122-A498-9700047068A1}"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21587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371121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1"/>
            <a:ext cx="3194685" cy="1600197"/>
          </a:xfrm>
        </p:spPr>
        <p:txBody>
          <a:bodyPr anchor="b">
            <a:normAutofit/>
          </a:bodyPr>
          <a:lstStyle>
            <a:lvl1pPr>
              <a:defRPr sz="26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210050" y="990600"/>
            <a:ext cx="5014913" cy="4876800"/>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3514" y="2057399"/>
            <a:ext cx="3194685" cy="3810001"/>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167261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3514" y="457200"/>
            <a:ext cx="3194685" cy="1600200"/>
          </a:xfrm>
        </p:spPr>
        <p:txBody>
          <a:bodyPr anchor="b">
            <a:normAutofit/>
          </a:bodyPr>
          <a:lstStyle>
            <a:lvl1pPr>
              <a:defRPr sz="26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4210050" y="990600"/>
            <a:ext cx="5014913" cy="4876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3514" y="2057400"/>
            <a:ext cx="3194685" cy="3810000"/>
          </a:xfrm>
        </p:spPr>
        <p:txBody>
          <a:bodyPr>
            <a:normAutofit/>
          </a:bodyPr>
          <a:lstStyle>
            <a:lvl1pPr marL="0" indent="0">
              <a:lnSpc>
                <a:spcPct val="90000"/>
              </a:lnSpc>
              <a:buNone/>
              <a:defRPr sz="1300"/>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56F4934-8B96-46D7-8032-08D49B10E722}" type="datetimeFigureOut">
              <a:rPr lang="he-IL" smtClean="0"/>
              <a:t>ו'/כסלו/תשפ"ג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8A2B2B-3FBA-4122-A498-9700047068A1}" type="slidenum">
              <a:rPr lang="he-IL" smtClean="0"/>
              <a:t>‹#›</a:t>
            </a:fld>
            <a:endParaRPr lang="he-IL"/>
          </a:p>
        </p:txBody>
      </p:sp>
    </p:spTree>
    <p:extLst>
      <p:ext uri="{BB962C8B-B14F-4D97-AF65-F5344CB8AC3E}">
        <p14:creationId xmlns:p14="http://schemas.microsoft.com/office/powerpoint/2010/main" val="180037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894">
                <a:solidFill>
                  <a:schemeClr val="tx1">
                    <a:lumMod val="65000"/>
                    <a:lumOff val="35000"/>
                  </a:schemeClr>
                </a:solidFill>
              </a:defRPr>
            </a:lvl1pPr>
          </a:lstStyle>
          <a:p>
            <a:fld id="{456F4934-8B96-46D7-8032-08D49B10E722}" type="datetimeFigureOut">
              <a:rPr lang="he-IL" smtClean="0"/>
              <a:t>ו'/כסלו/תשפ"ג</a:t>
            </a:fld>
            <a:endParaRPr lang="he-IL"/>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894">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7001741" y="6356351"/>
            <a:ext cx="2228850" cy="365125"/>
          </a:xfrm>
          <a:prstGeom prst="rect">
            <a:avLst/>
          </a:prstGeom>
        </p:spPr>
        <p:txBody>
          <a:bodyPr vert="horz" lIns="91440" tIns="45720" rIns="91440" bIns="45720" rtlCol="0" anchor="ctr"/>
          <a:lstStyle>
            <a:lvl1pPr algn="r">
              <a:defRPr sz="894">
                <a:solidFill>
                  <a:schemeClr val="tx1">
                    <a:tint val="75000"/>
                  </a:schemeClr>
                </a:solidFill>
              </a:defRPr>
            </a:lvl1pPr>
          </a:lstStyle>
          <a:p>
            <a:fld id="{8C8A2B2B-3FBA-4122-A498-9700047068A1}" type="slidenum">
              <a:rPr lang="he-IL" smtClean="0"/>
              <a:t>‹#›</a:t>
            </a:fld>
            <a:endParaRPr lang="he-IL"/>
          </a:p>
        </p:txBody>
      </p:sp>
    </p:spTree>
    <p:extLst>
      <p:ext uri="{BB962C8B-B14F-4D97-AF65-F5344CB8AC3E}">
        <p14:creationId xmlns:p14="http://schemas.microsoft.com/office/powerpoint/2010/main" val="1839167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42950" rtl="1"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r" defTabSz="742950" rtl="1" eaLnBrk="1" latinLnBrk="0" hangingPunct="1">
        <a:lnSpc>
          <a:spcPct val="90000"/>
        </a:lnSpc>
        <a:spcBef>
          <a:spcPts val="813"/>
        </a:spcBef>
        <a:buFont typeface="Wingdings 2" pitchFamily="18" charset="2"/>
        <a:buChar char=""/>
        <a:defRPr sz="2275" kern="1200">
          <a:solidFill>
            <a:schemeClr val="tx1"/>
          </a:solidFill>
          <a:latin typeface="+mn-lt"/>
          <a:ea typeface="+mn-ea"/>
          <a:cs typeface="+mn-cs"/>
        </a:defRPr>
      </a:lvl1pPr>
      <a:lvl2pPr marL="557213" indent="-185738" algn="r" defTabSz="742950" rtl="1" eaLnBrk="1" latinLnBrk="0" hangingPunct="1">
        <a:lnSpc>
          <a:spcPct val="90000"/>
        </a:lnSpc>
        <a:spcBef>
          <a:spcPts val="406"/>
        </a:spcBef>
        <a:buFont typeface="Wingdings 2" pitchFamily="18" charset="2"/>
        <a:buChar char=""/>
        <a:defRPr sz="1950" kern="1200">
          <a:solidFill>
            <a:schemeClr val="tx1"/>
          </a:solidFill>
          <a:latin typeface="+mn-lt"/>
          <a:ea typeface="+mn-ea"/>
          <a:cs typeface="+mn-cs"/>
        </a:defRPr>
      </a:lvl2pPr>
      <a:lvl3pPr marL="928688" indent="-185738" algn="r" defTabSz="742950" rtl="1" eaLnBrk="1" latinLnBrk="0" hangingPunct="1">
        <a:lnSpc>
          <a:spcPct val="90000"/>
        </a:lnSpc>
        <a:spcBef>
          <a:spcPts val="406"/>
        </a:spcBef>
        <a:buFont typeface="Wingdings 2" pitchFamily="18" charset="2"/>
        <a:buChar char=""/>
        <a:defRPr sz="1625" kern="1200">
          <a:solidFill>
            <a:schemeClr val="tx1"/>
          </a:solidFill>
          <a:latin typeface="+mn-lt"/>
          <a:ea typeface="+mn-ea"/>
          <a:cs typeface="+mn-cs"/>
        </a:defRPr>
      </a:lvl3pPr>
      <a:lvl4pPr marL="1300163" indent="-185738" algn="r" defTabSz="742950" rtl="1"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4pPr>
      <a:lvl5pPr marL="1671638" indent="-185738" algn="r" defTabSz="742950" rtl="1" eaLnBrk="1" latinLnBrk="0" hangingPunct="1">
        <a:lnSpc>
          <a:spcPct val="90000"/>
        </a:lnSpc>
        <a:spcBef>
          <a:spcPts val="406"/>
        </a:spcBef>
        <a:buFont typeface="Wingdings 2" pitchFamily="18" charset="2"/>
        <a:buChar char=""/>
        <a:defRPr sz="1463" kern="1200">
          <a:solidFill>
            <a:schemeClr val="tx1"/>
          </a:solidFill>
          <a:latin typeface="+mn-lt"/>
          <a:ea typeface="+mn-ea"/>
          <a:cs typeface="+mn-cs"/>
        </a:defRPr>
      </a:lvl5pPr>
      <a:lvl6pPr marL="2043113" indent="-185738" algn="r" defTabSz="742950" rtl="1" eaLnBrk="1" latinLnBrk="0" hangingPunct="1">
        <a:spcBef>
          <a:spcPct val="20000"/>
        </a:spcBef>
        <a:buFont typeface="Wingdings 2" pitchFamily="18" charset="2"/>
        <a:buChar char=""/>
        <a:defRPr sz="1463" kern="1200">
          <a:solidFill>
            <a:schemeClr val="tx1"/>
          </a:solidFill>
          <a:latin typeface="+mn-lt"/>
          <a:ea typeface="+mn-ea"/>
          <a:cs typeface="+mn-cs"/>
        </a:defRPr>
      </a:lvl6pPr>
      <a:lvl7pPr marL="2414588" indent="-185738" algn="r" defTabSz="742950" rtl="1" eaLnBrk="1" latinLnBrk="0" hangingPunct="1">
        <a:spcBef>
          <a:spcPct val="20000"/>
        </a:spcBef>
        <a:buFont typeface="Wingdings 2" pitchFamily="18" charset="2"/>
        <a:buChar char=""/>
        <a:defRPr sz="1463" kern="1200">
          <a:solidFill>
            <a:schemeClr val="tx1"/>
          </a:solidFill>
          <a:latin typeface="+mn-lt"/>
          <a:ea typeface="+mn-ea"/>
          <a:cs typeface="+mn-cs"/>
        </a:defRPr>
      </a:lvl7pPr>
      <a:lvl8pPr marL="2786063" indent="-185738" algn="r" defTabSz="742950" rtl="1" eaLnBrk="1" latinLnBrk="0" hangingPunct="1">
        <a:spcBef>
          <a:spcPct val="20000"/>
        </a:spcBef>
        <a:buFont typeface="Wingdings 2" pitchFamily="18" charset="2"/>
        <a:buChar char=""/>
        <a:defRPr sz="1463" kern="1200">
          <a:solidFill>
            <a:schemeClr val="tx1"/>
          </a:solidFill>
          <a:latin typeface="+mn-lt"/>
          <a:ea typeface="+mn-ea"/>
          <a:cs typeface="+mn-cs"/>
        </a:defRPr>
      </a:lvl8pPr>
      <a:lvl9pPr marL="3157538" indent="-185738" algn="r" defTabSz="742950" rtl="1" eaLnBrk="1" latinLnBrk="0" hangingPunct="1">
        <a:spcBef>
          <a:spcPct val="20000"/>
        </a:spcBef>
        <a:buFont typeface="Wingdings 2" pitchFamily="18" charset="2"/>
        <a:buChar char=""/>
        <a:defRPr sz="1463" kern="1200">
          <a:solidFill>
            <a:schemeClr val="tx1"/>
          </a:solidFill>
          <a:latin typeface="+mn-lt"/>
          <a:ea typeface="+mn-ea"/>
          <a:cs typeface="+mn-cs"/>
        </a:defRPr>
      </a:lvl9pPr>
    </p:bodyStyle>
    <p:otherStyle>
      <a:defPPr>
        <a:defRPr lang="en-US"/>
      </a:defPPr>
      <a:lvl1pPr marL="0" algn="r" defTabSz="742950" rtl="1" eaLnBrk="1" latinLnBrk="0" hangingPunct="1">
        <a:defRPr sz="1463" kern="1200">
          <a:solidFill>
            <a:schemeClr val="tx1"/>
          </a:solidFill>
          <a:latin typeface="+mn-lt"/>
          <a:ea typeface="+mn-ea"/>
          <a:cs typeface="+mn-cs"/>
        </a:defRPr>
      </a:lvl1pPr>
      <a:lvl2pPr marL="371475" algn="r" defTabSz="742950" rtl="1" eaLnBrk="1" latinLnBrk="0" hangingPunct="1">
        <a:defRPr sz="1463" kern="1200">
          <a:solidFill>
            <a:schemeClr val="tx1"/>
          </a:solidFill>
          <a:latin typeface="+mn-lt"/>
          <a:ea typeface="+mn-ea"/>
          <a:cs typeface="+mn-cs"/>
        </a:defRPr>
      </a:lvl2pPr>
      <a:lvl3pPr marL="742950" algn="r" defTabSz="742950" rtl="1" eaLnBrk="1" latinLnBrk="0" hangingPunct="1">
        <a:defRPr sz="1463" kern="1200">
          <a:solidFill>
            <a:schemeClr val="tx1"/>
          </a:solidFill>
          <a:latin typeface="+mn-lt"/>
          <a:ea typeface="+mn-ea"/>
          <a:cs typeface="+mn-cs"/>
        </a:defRPr>
      </a:lvl3pPr>
      <a:lvl4pPr marL="1114425" algn="r" defTabSz="742950" rtl="1" eaLnBrk="1" latinLnBrk="0" hangingPunct="1">
        <a:defRPr sz="1463" kern="1200">
          <a:solidFill>
            <a:schemeClr val="tx1"/>
          </a:solidFill>
          <a:latin typeface="+mn-lt"/>
          <a:ea typeface="+mn-ea"/>
          <a:cs typeface="+mn-cs"/>
        </a:defRPr>
      </a:lvl4pPr>
      <a:lvl5pPr marL="1485900" algn="r" defTabSz="742950" rtl="1" eaLnBrk="1" latinLnBrk="0" hangingPunct="1">
        <a:defRPr sz="1463" kern="1200">
          <a:solidFill>
            <a:schemeClr val="tx1"/>
          </a:solidFill>
          <a:latin typeface="+mn-lt"/>
          <a:ea typeface="+mn-ea"/>
          <a:cs typeface="+mn-cs"/>
        </a:defRPr>
      </a:lvl5pPr>
      <a:lvl6pPr marL="1857375" algn="r" defTabSz="742950" rtl="1" eaLnBrk="1" latinLnBrk="0" hangingPunct="1">
        <a:defRPr sz="1463" kern="1200">
          <a:solidFill>
            <a:schemeClr val="tx1"/>
          </a:solidFill>
          <a:latin typeface="+mn-lt"/>
          <a:ea typeface="+mn-ea"/>
          <a:cs typeface="+mn-cs"/>
        </a:defRPr>
      </a:lvl6pPr>
      <a:lvl7pPr marL="2228850" algn="r" defTabSz="742950" rtl="1" eaLnBrk="1" latinLnBrk="0" hangingPunct="1">
        <a:defRPr sz="1463" kern="1200">
          <a:solidFill>
            <a:schemeClr val="tx1"/>
          </a:solidFill>
          <a:latin typeface="+mn-lt"/>
          <a:ea typeface="+mn-ea"/>
          <a:cs typeface="+mn-cs"/>
        </a:defRPr>
      </a:lvl7pPr>
      <a:lvl8pPr marL="2600325" algn="r" defTabSz="742950" rtl="1" eaLnBrk="1" latinLnBrk="0" hangingPunct="1">
        <a:defRPr sz="1463" kern="1200">
          <a:solidFill>
            <a:schemeClr val="tx1"/>
          </a:solidFill>
          <a:latin typeface="+mn-lt"/>
          <a:ea typeface="+mn-ea"/>
          <a:cs typeface="+mn-cs"/>
        </a:defRPr>
      </a:lvl8pPr>
      <a:lvl9pPr marL="2971800" algn="r" defTabSz="742950" rtl="1"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E1F30-358E-F549-9F41-5F01FE1856DB}"/>
              </a:ext>
            </a:extLst>
          </p:cNvPr>
          <p:cNvPicPr>
            <a:picLocks noChangeAspect="1"/>
          </p:cNvPicPr>
          <p:nvPr/>
        </p:nvPicPr>
        <p:blipFill rotWithShape="1">
          <a:blip r:embed="rId2">
            <a:extLst>
              <a:ext uri="{28A0092B-C50C-407E-A947-70E740481C1C}">
                <a14:useLocalDpi xmlns:a14="http://schemas.microsoft.com/office/drawing/2010/main" val="0"/>
              </a:ext>
            </a:extLst>
          </a:blip>
          <a:srcRect t="14219"/>
          <a:stretch/>
        </p:blipFill>
        <p:spPr>
          <a:xfrm>
            <a:off x="0" y="19962"/>
            <a:ext cx="9906000" cy="6851650"/>
          </a:xfrm>
          <a:prstGeom prst="rect">
            <a:avLst/>
          </a:prstGeom>
        </p:spPr>
      </p:pic>
      <p:sp>
        <p:nvSpPr>
          <p:cNvPr id="13" name="TextBox 12">
            <a:extLst>
              <a:ext uri="{FF2B5EF4-FFF2-40B4-BE49-F238E27FC236}">
                <a16:creationId xmlns:a16="http://schemas.microsoft.com/office/drawing/2014/main" id="{3E5AB4D9-D622-3047-A272-7BC44F243C01}"/>
              </a:ext>
            </a:extLst>
          </p:cNvPr>
          <p:cNvSpPr txBox="1"/>
          <p:nvPr/>
        </p:nvSpPr>
        <p:spPr>
          <a:xfrm>
            <a:off x="8993342" y="429333"/>
            <a:ext cx="320040" cy="415498"/>
          </a:xfrm>
          <a:prstGeom prst="rect">
            <a:avLst/>
          </a:prstGeom>
          <a:noFill/>
        </p:spPr>
        <p:txBody>
          <a:bodyPr wrap="square" rtlCol="0">
            <a:spAutoFit/>
          </a:bodyPr>
          <a:lstStyle/>
          <a:p>
            <a:r>
              <a:rPr lang="en-US" sz="2100" b="1" dirty="0">
                <a:solidFill>
                  <a:schemeClr val="bg1"/>
                </a:solidFill>
                <a:latin typeface="Alef" panose="00000500000000000000" pitchFamily="2" charset="-79"/>
                <a:cs typeface="Alef" panose="00000500000000000000" pitchFamily="2" charset="-79"/>
              </a:rPr>
              <a:t>6</a:t>
            </a:r>
            <a:endParaRPr lang="en-IL" sz="2100" b="1" dirty="0">
              <a:solidFill>
                <a:schemeClr val="bg1"/>
              </a:solidFill>
              <a:latin typeface="Alef" panose="00000500000000000000" pitchFamily="2" charset="-79"/>
              <a:cs typeface="Alef" panose="00000500000000000000" pitchFamily="2" charset="-79"/>
            </a:endParaRPr>
          </a:p>
        </p:txBody>
      </p:sp>
      <p:sp>
        <p:nvSpPr>
          <p:cNvPr id="5" name="תיבת טקסט 5">
            <a:extLst>
              <a:ext uri="{FF2B5EF4-FFF2-40B4-BE49-F238E27FC236}">
                <a16:creationId xmlns:a16="http://schemas.microsoft.com/office/drawing/2014/main" id="{AFFC9508-85F0-2F44-92BC-5FA27BFED031}"/>
              </a:ext>
            </a:extLst>
          </p:cNvPr>
          <p:cNvSpPr txBox="1"/>
          <p:nvPr/>
        </p:nvSpPr>
        <p:spPr>
          <a:xfrm>
            <a:off x="0" y="1354535"/>
            <a:ext cx="9313380" cy="744836"/>
          </a:xfrm>
          <a:prstGeom prst="rect">
            <a:avLst/>
          </a:prstGeom>
        </p:spPr>
        <p:txBody>
          <a:bodyPr vert="horz" lIns="91440" tIns="45720" rIns="91440" bIns="45720" rtlCol="0" anchor="ctr">
            <a:normAutofit/>
          </a:bodyPr>
          <a:lstStyle/>
          <a:p>
            <a:pPr marR="90170" algn="r" rtl="1">
              <a:lnSpc>
                <a:spcPct val="107000"/>
              </a:lnSpc>
              <a:spcBef>
                <a:spcPts val="2400"/>
              </a:spcBef>
              <a:spcAft>
                <a:spcPts val="600"/>
              </a:spcAft>
            </a:pPr>
            <a:endParaRPr lang="en-US" sz="3600" b="1" kern="0" dirty="0">
              <a:latin typeface="Alef" panose="00000500000000000000" pitchFamily="2" charset="-79"/>
              <a:cs typeface="Alef" panose="00000500000000000000" pitchFamily="2" charset="-79"/>
            </a:endParaRPr>
          </a:p>
        </p:txBody>
      </p:sp>
      <p:sp>
        <p:nvSpPr>
          <p:cNvPr id="2" name="מלבן 1">
            <a:extLst>
              <a:ext uri="{FF2B5EF4-FFF2-40B4-BE49-F238E27FC236}">
                <a16:creationId xmlns:a16="http://schemas.microsoft.com/office/drawing/2014/main" id="{44E64102-85BB-4162-8317-3E0C0E5F216D}"/>
              </a:ext>
            </a:extLst>
          </p:cNvPr>
          <p:cNvSpPr/>
          <p:nvPr/>
        </p:nvSpPr>
        <p:spPr>
          <a:xfrm>
            <a:off x="1158808" y="275803"/>
            <a:ext cx="8609160" cy="461665"/>
          </a:xfrm>
          <a:prstGeom prst="rect">
            <a:avLst/>
          </a:prstGeom>
        </p:spPr>
        <p:txBody>
          <a:bodyPr wrap="square">
            <a:spAutoFit/>
          </a:bodyPr>
          <a:lstStyle/>
          <a:p>
            <a:pPr algn="r"/>
            <a:endParaRPr lang="he-IL" sz="2400" b="1" dirty="0"/>
          </a:p>
        </p:txBody>
      </p:sp>
      <p:sp>
        <p:nvSpPr>
          <p:cNvPr id="6" name="מלבן 5">
            <a:extLst>
              <a:ext uri="{FF2B5EF4-FFF2-40B4-BE49-F238E27FC236}">
                <a16:creationId xmlns:a16="http://schemas.microsoft.com/office/drawing/2014/main" id="{9E0887C5-13D2-43F8-913A-165461F6F83D}"/>
              </a:ext>
            </a:extLst>
          </p:cNvPr>
          <p:cNvSpPr/>
          <p:nvPr/>
        </p:nvSpPr>
        <p:spPr>
          <a:xfrm>
            <a:off x="1026053" y="1679183"/>
            <a:ext cx="9176257" cy="1911549"/>
          </a:xfrm>
          <a:prstGeom prst="rect">
            <a:avLst/>
          </a:prstGeom>
        </p:spPr>
        <p:txBody>
          <a:bodyPr wrap="square">
            <a:spAutoFit/>
          </a:bodyPr>
          <a:lstStyle/>
          <a:p>
            <a:pPr algn="ctr">
              <a:lnSpc>
                <a:spcPct val="150000"/>
              </a:lnSpc>
            </a:pPr>
            <a:r>
              <a:rPr lang="he-IL" sz="4200" dirty="0">
                <a:solidFill>
                  <a:schemeClr val="bg2">
                    <a:lumMod val="25000"/>
                  </a:schemeClr>
                </a:solidFill>
              </a:rPr>
              <a:t>    </a:t>
            </a:r>
          </a:p>
          <a:p>
            <a:pPr algn="ctr">
              <a:lnSpc>
                <a:spcPct val="150000"/>
              </a:lnSpc>
            </a:pPr>
            <a:endParaRPr lang="he-IL" sz="4200" b="1" dirty="0">
              <a:solidFill>
                <a:schemeClr val="bg2">
                  <a:lumMod val="25000"/>
                </a:schemeClr>
              </a:solidFill>
            </a:endParaRPr>
          </a:p>
        </p:txBody>
      </p:sp>
      <p:sp>
        <p:nvSpPr>
          <p:cNvPr id="12" name="תיבת טקסט 11">
            <a:extLst>
              <a:ext uri="{FF2B5EF4-FFF2-40B4-BE49-F238E27FC236}">
                <a16:creationId xmlns:a16="http://schemas.microsoft.com/office/drawing/2014/main" id="{CB6A520B-6817-C5A8-0C60-1B4E7C396D36}"/>
              </a:ext>
            </a:extLst>
          </p:cNvPr>
          <p:cNvSpPr txBox="1"/>
          <p:nvPr/>
        </p:nvSpPr>
        <p:spPr>
          <a:xfrm>
            <a:off x="138031" y="-92580"/>
            <a:ext cx="9629937" cy="4888518"/>
          </a:xfrm>
          <a:prstGeom prst="rect">
            <a:avLst/>
          </a:prstGeom>
          <a:noFill/>
        </p:spPr>
        <p:txBody>
          <a:bodyPr wrap="square">
            <a:spAutoFit/>
          </a:bodyPr>
          <a:lstStyle/>
          <a:p>
            <a:pPr algn="r">
              <a:lnSpc>
                <a:spcPct val="150000"/>
              </a:lnSpc>
            </a:pPr>
            <a:endParaRPr lang="he-IL" sz="2400" b="1" dirty="0"/>
          </a:p>
          <a:p>
            <a:pPr algn="r">
              <a:lnSpc>
                <a:spcPct val="150000"/>
              </a:lnSpc>
            </a:pPr>
            <a:r>
              <a:rPr lang="he-IL" sz="2400" b="1" dirty="0"/>
              <a:t>עמותת "לב אוהב" תכנית "נתיב להצלחה" בשכונת "רמת אליהו" ראשון לציון </a:t>
            </a:r>
          </a:p>
          <a:p>
            <a:pPr algn="r">
              <a:lnSpc>
                <a:spcPct val="150000"/>
              </a:lnSpc>
            </a:pPr>
            <a:r>
              <a:rPr lang="he-IL" sz="1800" dirty="0"/>
              <a:t>* עמותת "לב אוהב" נוסדה ב – 1997 על ידי קבוצת אנשים מובילים, אשר רצו לקחת חלק בעשייה חברתית לקידום אוכלוסיות שונות בקרב שכונות בערים בישראל. </a:t>
            </a:r>
          </a:p>
          <a:p>
            <a:pPr algn="r">
              <a:lnSpc>
                <a:spcPct val="150000"/>
              </a:lnSpc>
            </a:pPr>
            <a:r>
              <a:rPr lang="he-IL" dirty="0" err="1"/>
              <a:t>חזון</a:t>
            </a:r>
            <a:r>
              <a:rPr lang="he-IL" dirty="0"/>
              <a:t> העמותה</a:t>
            </a:r>
            <a:r>
              <a:rPr lang="he-IL" sz="1800" dirty="0"/>
              <a:t>- חתירה לחברה ישראלית בה לכל אדם יש הזדמנות שווה להצליח,  תוך התמקדות  בילדים בנוער ובמארג החיים השכונתי, זאת באמצעות פרויקטים מחוללי שינוי ושותפות עמוקה של המגזר העסקי הציבורי יחד עם ההנהגה המקומית. </a:t>
            </a:r>
          </a:p>
          <a:p>
            <a:pPr algn="r">
              <a:lnSpc>
                <a:spcPct val="150000"/>
              </a:lnSpc>
            </a:pPr>
            <a:r>
              <a:rPr lang="he-IL" sz="1800" b="1" dirty="0"/>
              <a:t> </a:t>
            </a:r>
            <a:endParaRPr lang="en-US" sz="1800" b="1" dirty="0"/>
          </a:p>
          <a:p>
            <a:pPr algn="r">
              <a:lnSpc>
                <a:spcPct val="150000"/>
              </a:lnSpc>
            </a:pPr>
            <a:endParaRPr lang="he-IL" sz="1800" b="1" dirty="0"/>
          </a:p>
          <a:p>
            <a:pPr algn="r">
              <a:lnSpc>
                <a:spcPct val="150000"/>
              </a:lnSpc>
            </a:pPr>
            <a:endParaRPr lang="he-IL" b="1" dirty="0">
              <a:solidFill>
                <a:schemeClr val="bg2">
                  <a:lumMod val="25000"/>
                </a:schemeClr>
              </a:solidFill>
            </a:endParaRPr>
          </a:p>
          <a:p>
            <a:pPr algn="r">
              <a:lnSpc>
                <a:spcPct val="150000"/>
              </a:lnSpc>
            </a:pPr>
            <a:endParaRPr lang="he-IL" sz="1800" dirty="0">
              <a:solidFill>
                <a:schemeClr val="bg2">
                  <a:lumMod val="25000"/>
                </a:schemeClr>
              </a:solidFill>
            </a:endParaRPr>
          </a:p>
        </p:txBody>
      </p:sp>
      <p:sp>
        <p:nvSpPr>
          <p:cNvPr id="3" name="תיבת טקסט 2">
            <a:extLst>
              <a:ext uri="{FF2B5EF4-FFF2-40B4-BE49-F238E27FC236}">
                <a16:creationId xmlns:a16="http://schemas.microsoft.com/office/drawing/2014/main" id="{03D91BD1-0F44-CC7D-BCEE-48AEFF997C19}"/>
              </a:ext>
            </a:extLst>
          </p:cNvPr>
          <p:cNvSpPr txBox="1"/>
          <p:nvPr/>
        </p:nvSpPr>
        <p:spPr>
          <a:xfrm>
            <a:off x="240473" y="3258584"/>
            <a:ext cx="9527495" cy="2118529"/>
          </a:xfrm>
          <a:prstGeom prst="rect">
            <a:avLst/>
          </a:prstGeom>
          <a:noFill/>
        </p:spPr>
        <p:txBody>
          <a:bodyPr wrap="square">
            <a:spAutoFit/>
          </a:bodyPr>
          <a:lstStyle/>
          <a:p>
            <a:pPr algn="r">
              <a:lnSpc>
                <a:spcPct val="150000"/>
              </a:lnSpc>
            </a:pPr>
            <a:r>
              <a:rPr lang="he-IL" sz="1800" dirty="0"/>
              <a:t>* תכנית </a:t>
            </a:r>
            <a:r>
              <a:rPr lang="he-IL" sz="1800" b="1" dirty="0"/>
              <a:t>"נתיב להצלחה" </a:t>
            </a:r>
            <a:r>
              <a:rPr lang="he-IL" sz="1800" dirty="0"/>
              <a:t>הינה תכנית להעצמת ילדים ונוער באמצעות ספורט לילדים בגילאי 10-16 בשכונת "רמת אליהו" בראשון לציון והינה בשיתוף עיריית ראשון לציון, חברת "יוניון מוטורס" ומתנ"ס רמת אליהו .  מטרת </a:t>
            </a:r>
            <a:r>
              <a:rPr lang="he-IL" sz="1800" dirty="0" err="1"/>
              <a:t>התכנית</a:t>
            </a:r>
            <a:r>
              <a:rPr lang="he-IL" sz="1800" dirty="0"/>
              <a:t> קידום ילדים ונוער - חיזוק יכולות, חיזוק בטחון עצמי, מתן מענה רגשי ומתן מענה חברתי. בנוסף, חשיפת ילדים ונוער למגוון סדנאות ייחודיות, התנסויות, אתגרים ומתן הזדמנויות לאלו שידם אינה משגת.</a:t>
            </a:r>
            <a:endParaRPr lang="he-IL" dirty="0"/>
          </a:p>
        </p:txBody>
      </p:sp>
    </p:spTree>
    <p:extLst>
      <p:ext uri="{BB962C8B-B14F-4D97-AF65-F5344CB8AC3E}">
        <p14:creationId xmlns:p14="http://schemas.microsoft.com/office/powerpoint/2010/main" val="138640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E1F30-358E-F549-9F41-5F01FE1856DB}"/>
              </a:ext>
            </a:extLst>
          </p:cNvPr>
          <p:cNvPicPr>
            <a:picLocks noChangeAspect="1"/>
          </p:cNvPicPr>
          <p:nvPr/>
        </p:nvPicPr>
        <p:blipFill rotWithShape="1">
          <a:blip r:embed="rId2">
            <a:extLst>
              <a:ext uri="{28A0092B-C50C-407E-A947-70E740481C1C}">
                <a14:useLocalDpi xmlns:a14="http://schemas.microsoft.com/office/drawing/2010/main" val="0"/>
              </a:ext>
            </a:extLst>
          </a:blip>
          <a:srcRect t="14219"/>
          <a:stretch/>
        </p:blipFill>
        <p:spPr>
          <a:xfrm>
            <a:off x="0" y="0"/>
            <a:ext cx="9906000" cy="6851650"/>
          </a:xfrm>
          <a:prstGeom prst="rect">
            <a:avLst/>
          </a:prstGeom>
        </p:spPr>
      </p:pic>
      <p:sp>
        <p:nvSpPr>
          <p:cNvPr id="13" name="TextBox 12">
            <a:extLst>
              <a:ext uri="{FF2B5EF4-FFF2-40B4-BE49-F238E27FC236}">
                <a16:creationId xmlns:a16="http://schemas.microsoft.com/office/drawing/2014/main" id="{3E5AB4D9-D622-3047-A272-7BC44F243C01}"/>
              </a:ext>
            </a:extLst>
          </p:cNvPr>
          <p:cNvSpPr txBox="1"/>
          <p:nvPr/>
        </p:nvSpPr>
        <p:spPr>
          <a:xfrm>
            <a:off x="8993342" y="429333"/>
            <a:ext cx="320040" cy="415498"/>
          </a:xfrm>
          <a:prstGeom prst="rect">
            <a:avLst/>
          </a:prstGeom>
          <a:noFill/>
        </p:spPr>
        <p:txBody>
          <a:bodyPr wrap="square" rtlCol="0">
            <a:spAutoFit/>
          </a:bodyPr>
          <a:lstStyle/>
          <a:p>
            <a:r>
              <a:rPr lang="en-US" sz="2100" b="1" dirty="0">
                <a:solidFill>
                  <a:schemeClr val="bg1"/>
                </a:solidFill>
                <a:latin typeface="Alef" panose="00000500000000000000" pitchFamily="2" charset="-79"/>
                <a:cs typeface="Alef" panose="00000500000000000000" pitchFamily="2" charset="-79"/>
              </a:rPr>
              <a:t>6</a:t>
            </a:r>
            <a:endParaRPr lang="en-IL" sz="2100" b="1" dirty="0">
              <a:solidFill>
                <a:schemeClr val="bg1"/>
              </a:solidFill>
              <a:latin typeface="Alef" panose="00000500000000000000" pitchFamily="2" charset="-79"/>
              <a:cs typeface="Alef" panose="00000500000000000000" pitchFamily="2" charset="-79"/>
            </a:endParaRPr>
          </a:p>
        </p:txBody>
      </p:sp>
      <p:sp>
        <p:nvSpPr>
          <p:cNvPr id="5" name="תיבת טקסט 5">
            <a:extLst>
              <a:ext uri="{FF2B5EF4-FFF2-40B4-BE49-F238E27FC236}">
                <a16:creationId xmlns:a16="http://schemas.microsoft.com/office/drawing/2014/main" id="{AFFC9508-85F0-2F44-92BC-5FA27BFED031}"/>
              </a:ext>
            </a:extLst>
          </p:cNvPr>
          <p:cNvSpPr txBox="1"/>
          <p:nvPr/>
        </p:nvSpPr>
        <p:spPr>
          <a:xfrm>
            <a:off x="0" y="1354535"/>
            <a:ext cx="9313380" cy="744836"/>
          </a:xfrm>
          <a:prstGeom prst="rect">
            <a:avLst/>
          </a:prstGeom>
        </p:spPr>
        <p:txBody>
          <a:bodyPr vert="horz" lIns="91440" tIns="45720" rIns="91440" bIns="45720" rtlCol="0" anchor="ctr">
            <a:normAutofit/>
          </a:bodyPr>
          <a:lstStyle/>
          <a:p>
            <a:pPr marR="90170" algn="r" rtl="1">
              <a:lnSpc>
                <a:spcPct val="107000"/>
              </a:lnSpc>
              <a:spcBef>
                <a:spcPts val="2400"/>
              </a:spcBef>
              <a:spcAft>
                <a:spcPts val="600"/>
              </a:spcAft>
            </a:pPr>
            <a:endParaRPr lang="en-US" sz="3600" b="1" kern="0" dirty="0">
              <a:latin typeface="Alef" panose="00000500000000000000" pitchFamily="2" charset="-79"/>
              <a:cs typeface="Alef" panose="00000500000000000000" pitchFamily="2" charset="-79"/>
            </a:endParaRPr>
          </a:p>
        </p:txBody>
      </p:sp>
      <p:sp>
        <p:nvSpPr>
          <p:cNvPr id="2" name="מלבן 1">
            <a:extLst>
              <a:ext uri="{FF2B5EF4-FFF2-40B4-BE49-F238E27FC236}">
                <a16:creationId xmlns:a16="http://schemas.microsoft.com/office/drawing/2014/main" id="{44E64102-85BB-4162-8317-3E0C0E5F216D}"/>
              </a:ext>
            </a:extLst>
          </p:cNvPr>
          <p:cNvSpPr/>
          <p:nvPr/>
        </p:nvSpPr>
        <p:spPr>
          <a:xfrm>
            <a:off x="1158808" y="275803"/>
            <a:ext cx="8609160" cy="461665"/>
          </a:xfrm>
          <a:prstGeom prst="rect">
            <a:avLst/>
          </a:prstGeom>
        </p:spPr>
        <p:txBody>
          <a:bodyPr wrap="square">
            <a:spAutoFit/>
          </a:bodyPr>
          <a:lstStyle/>
          <a:p>
            <a:pPr algn="r"/>
            <a:endParaRPr lang="he-IL" sz="2400" b="1" dirty="0"/>
          </a:p>
        </p:txBody>
      </p:sp>
      <p:sp>
        <p:nvSpPr>
          <p:cNvPr id="6" name="מלבן 5">
            <a:extLst>
              <a:ext uri="{FF2B5EF4-FFF2-40B4-BE49-F238E27FC236}">
                <a16:creationId xmlns:a16="http://schemas.microsoft.com/office/drawing/2014/main" id="{9E0887C5-13D2-43F8-913A-165461F6F83D}"/>
              </a:ext>
            </a:extLst>
          </p:cNvPr>
          <p:cNvSpPr/>
          <p:nvPr/>
        </p:nvSpPr>
        <p:spPr>
          <a:xfrm>
            <a:off x="138032" y="0"/>
            <a:ext cx="9629935" cy="1045223"/>
          </a:xfrm>
          <a:prstGeom prst="rect">
            <a:avLst/>
          </a:prstGeom>
        </p:spPr>
        <p:txBody>
          <a:bodyPr wrap="square">
            <a:spAutoFit/>
          </a:bodyPr>
          <a:lstStyle/>
          <a:p>
            <a:pPr algn="r">
              <a:lnSpc>
                <a:spcPct val="150000"/>
              </a:lnSpc>
            </a:pPr>
            <a:r>
              <a:rPr lang="he-IL" sz="2200" dirty="0">
                <a:solidFill>
                  <a:schemeClr val="bg2">
                    <a:lumMod val="25000"/>
                  </a:schemeClr>
                </a:solidFill>
              </a:rPr>
              <a:t>    </a:t>
            </a:r>
          </a:p>
          <a:p>
            <a:pPr algn="r">
              <a:lnSpc>
                <a:spcPct val="150000"/>
              </a:lnSpc>
            </a:pPr>
            <a:endParaRPr lang="he-IL" sz="2200" b="1" dirty="0">
              <a:solidFill>
                <a:schemeClr val="bg2">
                  <a:lumMod val="25000"/>
                </a:schemeClr>
              </a:solidFill>
            </a:endParaRPr>
          </a:p>
        </p:txBody>
      </p:sp>
      <p:pic>
        <p:nvPicPr>
          <p:cNvPr id="15" name="תמונה 14">
            <a:extLst>
              <a:ext uri="{FF2B5EF4-FFF2-40B4-BE49-F238E27FC236}">
                <a16:creationId xmlns:a16="http://schemas.microsoft.com/office/drawing/2014/main" id="{19ED06BA-00B3-3E29-01FA-C01B4C1DB01A}"/>
              </a:ext>
            </a:extLst>
          </p:cNvPr>
          <p:cNvPicPr>
            <a:picLocks noChangeAspect="1"/>
          </p:cNvPicPr>
          <p:nvPr/>
        </p:nvPicPr>
        <p:blipFill>
          <a:blip r:embed="rId3"/>
          <a:stretch>
            <a:fillRect/>
          </a:stretch>
        </p:blipFill>
        <p:spPr>
          <a:xfrm>
            <a:off x="1158808" y="1322760"/>
            <a:ext cx="7619432" cy="4206130"/>
          </a:xfrm>
          <a:prstGeom prst="rect">
            <a:avLst/>
          </a:prstGeom>
        </p:spPr>
      </p:pic>
      <p:sp>
        <p:nvSpPr>
          <p:cNvPr id="16" name="תיבת טקסט 15">
            <a:extLst>
              <a:ext uri="{FF2B5EF4-FFF2-40B4-BE49-F238E27FC236}">
                <a16:creationId xmlns:a16="http://schemas.microsoft.com/office/drawing/2014/main" id="{4B356A5E-5046-5DC5-8660-6F0473DFBEC7}"/>
              </a:ext>
            </a:extLst>
          </p:cNvPr>
          <p:cNvSpPr txBox="1"/>
          <p:nvPr/>
        </p:nvSpPr>
        <p:spPr>
          <a:xfrm>
            <a:off x="274604" y="321608"/>
            <a:ext cx="8764172" cy="923330"/>
          </a:xfrm>
          <a:prstGeom prst="rect">
            <a:avLst/>
          </a:prstGeom>
          <a:noFill/>
        </p:spPr>
        <p:txBody>
          <a:bodyPr wrap="square" rtlCol="1">
            <a:spAutoFit/>
          </a:bodyPr>
          <a:lstStyle/>
          <a:p>
            <a:pPr algn="r"/>
            <a:r>
              <a:rPr lang="he-IL" dirty="0" err="1"/>
              <a:t>התכנית</a:t>
            </a:r>
            <a:r>
              <a:rPr lang="he-IL" dirty="0"/>
              <a:t> כוללת מפגשי אימון המתקיימים פעמיים בשבוע בשילוב פעילויות מגוונות וסדנאות שונות.  </a:t>
            </a:r>
          </a:p>
          <a:p>
            <a:pPr algn="r"/>
            <a:endParaRPr lang="he-IL" dirty="0"/>
          </a:p>
          <a:p>
            <a:pPr algn="r"/>
            <a:r>
              <a:rPr lang="en-US" b="1" dirty="0"/>
              <a:t>ifat@levohev.org.il</a:t>
            </a:r>
            <a:r>
              <a:rPr lang="he-IL" b="1" dirty="0"/>
              <a:t> איש קשר – יפעת בלו </a:t>
            </a:r>
          </a:p>
        </p:txBody>
      </p:sp>
    </p:spTree>
    <p:extLst>
      <p:ext uri="{BB962C8B-B14F-4D97-AF65-F5344CB8AC3E}">
        <p14:creationId xmlns:p14="http://schemas.microsoft.com/office/powerpoint/2010/main" val="4059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E1F30-358E-F549-9F41-5F01FE1856DB}"/>
              </a:ext>
            </a:extLst>
          </p:cNvPr>
          <p:cNvPicPr>
            <a:picLocks noChangeAspect="1"/>
          </p:cNvPicPr>
          <p:nvPr/>
        </p:nvPicPr>
        <p:blipFill rotWithShape="1">
          <a:blip r:embed="rId2">
            <a:extLst>
              <a:ext uri="{28A0092B-C50C-407E-A947-70E740481C1C}">
                <a14:useLocalDpi xmlns:a14="http://schemas.microsoft.com/office/drawing/2010/main" val="0"/>
              </a:ext>
            </a:extLst>
          </a:blip>
          <a:srcRect t="14219"/>
          <a:stretch/>
        </p:blipFill>
        <p:spPr>
          <a:xfrm>
            <a:off x="0" y="6350"/>
            <a:ext cx="9906000" cy="6851650"/>
          </a:xfrm>
          <a:prstGeom prst="rect">
            <a:avLst/>
          </a:prstGeom>
        </p:spPr>
      </p:pic>
      <p:sp>
        <p:nvSpPr>
          <p:cNvPr id="13" name="TextBox 12">
            <a:extLst>
              <a:ext uri="{FF2B5EF4-FFF2-40B4-BE49-F238E27FC236}">
                <a16:creationId xmlns:a16="http://schemas.microsoft.com/office/drawing/2014/main" id="{3E5AB4D9-D622-3047-A272-7BC44F243C01}"/>
              </a:ext>
            </a:extLst>
          </p:cNvPr>
          <p:cNvSpPr txBox="1"/>
          <p:nvPr/>
        </p:nvSpPr>
        <p:spPr>
          <a:xfrm>
            <a:off x="8993342" y="429333"/>
            <a:ext cx="320040" cy="415498"/>
          </a:xfrm>
          <a:prstGeom prst="rect">
            <a:avLst/>
          </a:prstGeom>
          <a:noFill/>
        </p:spPr>
        <p:txBody>
          <a:bodyPr wrap="square" rtlCol="0">
            <a:spAutoFit/>
          </a:bodyPr>
          <a:lstStyle/>
          <a:p>
            <a:r>
              <a:rPr lang="en-US" sz="2100" b="1" dirty="0">
                <a:solidFill>
                  <a:schemeClr val="bg1"/>
                </a:solidFill>
                <a:latin typeface="Alef" panose="00000500000000000000" pitchFamily="2" charset="-79"/>
                <a:cs typeface="Alef" panose="00000500000000000000" pitchFamily="2" charset="-79"/>
              </a:rPr>
              <a:t>6</a:t>
            </a:r>
            <a:endParaRPr lang="en-IL" sz="2100" b="1" dirty="0">
              <a:solidFill>
                <a:schemeClr val="bg1"/>
              </a:solidFill>
              <a:latin typeface="Alef" panose="00000500000000000000" pitchFamily="2" charset="-79"/>
              <a:cs typeface="Alef" panose="00000500000000000000" pitchFamily="2" charset="-79"/>
            </a:endParaRPr>
          </a:p>
        </p:txBody>
      </p:sp>
      <p:sp>
        <p:nvSpPr>
          <p:cNvPr id="5" name="תיבת טקסט 5">
            <a:extLst>
              <a:ext uri="{FF2B5EF4-FFF2-40B4-BE49-F238E27FC236}">
                <a16:creationId xmlns:a16="http://schemas.microsoft.com/office/drawing/2014/main" id="{AFFC9508-85F0-2F44-92BC-5FA27BFED031}"/>
              </a:ext>
            </a:extLst>
          </p:cNvPr>
          <p:cNvSpPr txBox="1"/>
          <p:nvPr/>
        </p:nvSpPr>
        <p:spPr>
          <a:xfrm>
            <a:off x="0" y="1354535"/>
            <a:ext cx="9313380" cy="744836"/>
          </a:xfrm>
          <a:prstGeom prst="rect">
            <a:avLst/>
          </a:prstGeom>
        </p:spPr>
        <p:txBody>
          <a:bodyPr vert="horz" lIns="91440" tIns="45720" rIns="91440" bIns="45720" rtlCol="0" anchor="ctr">
            <a:normAutofit/>
          </a:bodyPr>
          <a:lstStyle/>
          <a:p>
            <a:pPr marR="90170" algn="r" rtl="1">
              <a:lnSpc>
                <a:spcPct val="107000"/>
              </a:lnSpc>
              <a:spcBef>
                <a:spcPts val="2400"/>
              </a:spcBef>
              <a:spcAft>
                <a:spcPts val="600"/>
              </a:spcAft>
            </a:pPr>
            <a:endParaRPr lang="en-US" sz="3600" b="1" kern="0" dirty="0">
              <a:latin typeface="Alef" panose="00000500000000000000" pitchFamily="2" charset="-79"/>
              <a:cs typeface="Alef" panose="00000500000000000000" pitchFamily="2" charset="-79"/>
            </a:endParaRPr>
          </a:p>
        </p:txBody>
      </p:sp>
      <p:sp>
        <p:nvSpPr>
          <p:cNvPr id="2" name="מלבן 1">
            <a:extLst>
              <a:ext uri="{FF2B5EF4-FFF2-40B4-BE49-F238E27FC236}">
                <a16:creationId xmlns:a16="http://schemas.microsoft.com/office/drawing/2014/main" id="{44E64102-85BB-4162-8317-3E0C0E5F216D}"/>
              </a:ext>
            </a:extLst>
          </p:cNvPr>
          <p:cNvSpPr/>
          <p:nvPr/>
        </p:nvSpPr>
        <p:spPr>
          <a:xfrm>
            <a:off x="1158808" y="275803"/>
            <a:ext cx="8609160" cy="461665"/>
          </a:xfrm>
          <a:prstGeom prst="rect">
            <a:avLst/>
          </a:prstGeom>
        </p:spPr>
        <p:txBody>
          <a:bodyPr wrap="square">
            <a:spAutoFit/>
          </a:bodyPr>
          <a:lstStyle/>
          <a:p>
            <a:pPr algn="r"/>
            <a:endParaRPr lang="he-IL" sz="2400" b="1" dirty="0"/>
          </a:p>
        </p:txBody>
      </p:sp>
      <p:sp>
        <p:nvSpPr>
          <p:cNvPr id="6" name="מלבן 5">
            <a:extLst>
              <a:ext uri="{FF2B5EF4-FFF2-40B4-BE49-F238E27FC236}">
                <a16:creationId xmlns:a16="http://schemas.microsoft.com/office/drawing/2014/main" id="{9E0887C5-13D2-43F8-913A-165461F6F83D}"/>
              </a:ext>
            </a:extLst>
          </p:cNvPr>
          <p:cNvSpPr/>
          <p:nvPr/>
        </p:nvSpPr>
        <p:spPr>
          <a:xfrm>
            <a:off x="742355" y="275803"/>
            <a:ext cx="8421290" cy="947182"/>
          </a:xfrm>
          <a:prstGeom prst="rect">
            <a:avLst/>
          </a:prstGeom>
        </p:spPr>
        <p:txBody>
          <a:bodyPr wrap="square">
            <a:spAutoFit/>
          </a:bodyPr>
          <a:lstStyle/>
          <a:p>
            <a:pPr algn="r"/>
            <a:endParaRPr lang="he-IL" sz="2400" b="1" dirty="0">
              <a:solidFill>
                <a:schemeClr val="bg2">
                  <a:lumMod val="25000"/>
                </a:schemeClr>
              </a:solidFill>
            </a:endParaRPr>
          </a:p>
          <a:p>
            <a:pPr algn="r">
              <a:lnSpc>
                <a:spcPct val="150000"/>
              </a:lnSpc>
            </a:pPr>
            <a:endParaRPr lang="he-IL" sz="2400" b="1" dirty="0">
              <a:solidFill>
                <a:schemeClr val="bg2">
                  <a:lumMod val="25000"/>
                </a:schemeClr>
              </a:solidFill>
            </a:endParaRPr>
          </a:p>
        </p:txBody>
      </p:sp>
      <p:pic>
        <p:nvPicPr>
          <p:cNvPr id="7" name="תמונה 6">
            <a:extLst>
              <a:ext uri="{FF2B5EF4-FFF2-40B4-BE49-F238E27FC236}">
                <a16:creationId xmlns:a16="http://schemas.microsoft.com/office/drawing/2014/main" id="{768A0D57-C577-40B0-A940-067E57BA5F4C}"/>
              </a:ext>
            </a:extLst>
          </p:cNvPr>
          <p:cNvPicPr>
            <a:picLocks noChangeAspect="1"/>
          </p:cNvPicPr>
          <p:nvPr/>
        </p:nvPicPr>
        <p:blipFill>
          <a:blip r:embed="rId3"/>
          <a:stretch>
            <a:fillRect/>
          </a:stretch>
        </p:blipFill>
        <p:spPr>
          <a:xfrm>
            <a:off x="2129518" y="737468"/>
            <a:ext cx="2758440" cy="1949950"/>
          </a:xfrm>
          <a:prstGeom prst="rect">
            <a:avLst/>
          </a:prstGeom>
        </p:spPr>
      </p:pic>
      <p:pic>
        <p:nvPicPr>
          <p:cNvPr id="3" name="תמונה 2">
            <a:extLst>
              <a:ext uri="{FF2B5EF4-FFF2-40B4-BE49-F238E27FC236}">
                <a16:creationId xmlns:a16="http://schemas.microsoft.com/office/drawing/2014/main" id="{21792960-41F1-078D-61D8-F82924E504E0}"/>
              </a:ext>
            </a:extLst>
          </p:cNvPr>
          <p:cNvPicPr>
            <a:picLocks noChangeAspect="1"/>
          </p:cNvPicPr>
          <p:nvPr/>
        </p:nvPicPr>
        <p:blipFill>
          <a:blip r:embed="rId4"/>
          <a:stretch>
            <a:fillRect/>
          </a:stretch>
        </p:blipFill>
        <p:spPr>
          <a:xfrm>
            <a:off x="5203646" y="737468"/>
            <a:ext cx="2887451" cy="1949950"/>
          </a:xfrm>
          <a:prstGeom prst="rect">
            <a:avLst/>
          </a:prstGeom>
        </p:spPr>
      </p:pic>
      <p:pic>
        <p:nvPicPr>
          <p:cNvPr id="9" name="תמונה 8">
            <a:extLst>
              <a:ext uri="{FF2B5EF4-FFF2-40B4-BE49-F238E27FC236}">
                <a16:creationId xmlns:a16="http://schemas.microsoft.com/office/drawing/2014/main" id="{D13F4167-EE3E-6D89-E3CA-90958D988583}"/>
              </a:ext>
            </a:extLst>
          </p:cNvPr>
          <p:cNvPicPr>
            <a:picLocks noChangeAspect="1"/>
          </p:cNvPicPr>
          <p:nvPr/>
        </p:nvPicPr>
        <p:blipFill>
          <a:blip r:embed="rId5"/>
          <a:stretch>
            <a:fillRect/>
          </a:stretch>
        </p:blipFill>
        <p:spPr>
          <a:xfrm>
            <a:off x="2105292" y="3039550"/>
            <a:ext cx="2833347" cy="2121674"/>
          </a:xfrm>
          <a:prstGeom prst="rect">
            <a:avLst/>
          </a:prstGeom>
        </p:spPr>
      </p:pic>
      <p:pic>
        <p:nvPicPr>
          <p:cNvPr id="10" name="תמונה 9">
            <a:extLst>
              <a:ext uri="{FF2B5EF4-FFF2-40B4-BE49-F238E27FC236}">
                <a16:creationId xmlns:a16="http://schemas.microsoft.com/office/drawing/2014/main" id="{1B935154-9BBD-0DF9-00F3-4878C938EE01}"/>
              </a:ext>
            </a:extLst>
          </p:cNvPr>
          <p:cNvPicPr>
            <a:picLocks noChangeAspect="1"/>
          </p:cNvPicPr>
          <p:nvPr/>
        </p:nvPicPr>
        <p:blipFill>
          <a:blip r:embed="rId6"/>
          <a:stretch>
            <a:fillRect/>
          </a:stretch>
        </p:blipFill>
        <p:spPr>
          <a:xfrm>
            <a:off x="5203647" y="3003569"/>
            <a:ext cx="2839300" cy="2121674"/>
          </a:xfrm>
          <a:prstGeom prst="rect">
            <a:avLst/>
          </a:prstGeom>
        </p:spPr>
      </p:pic>
    </p:spTree>
    <p:extLst>
      <p:ext uri="{BB962C8B-B14F-4D97-AF65-F5344CB8AC3E}">
        <p14:creationId xmlns:p14="http://schemas.microsoft.com/office/powerpoint/2010/main" val="125369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TM02892315[[fn=קווים דקיקים]]</Template>
  <TotalTime>30828</TotalTime>
  <Words>192</Words>
  <Application>Microsoft Office PowerPoint</Application>
  <PresentationFormat>נייר A4 ‏(210x297 מ"מ)</PresentationFormat>
  <Paragraphs>15</Paragraphs>
  <Slides>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vt:i4>
      </vt:variant>
    </vt:vector>
  </HeadingPairs>
  <TitlesOfParts>
    <vt:vector size="8" baseType="lpstr">
      <vt:lpstr>Alef</vt:lpstr>
      <vt:lpstr>Calibri</vt:lpstr>
      <vt:lpstr>Calibri Light</vt:lpstr>
      <vt:lpstr>Wingdings 2</vt:lpstr>
      <vt:lpstr>HDOfficeLightV0</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reem shmuelevich</dc:creator>
  <cp:lastModifiedBy>יפעת בלו</cp:lastModifiedBy>
  <cp:revision>114</cp:revision>
  <dcterms:created xsi:type="dcterms:W3CDTF">2021-01-12T15:29:34Z</dcterms:created>
  <dcterms:modified xsi:type="dcterms:W3CDTF">2022-11-30T09:37:15Z</dcterms:modified>
</cp:coreProperties>
</file>